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79006" autoAdjust="0"/>
  </p:normalViewPr>
  <p:slideViewPr>
    <p:cSldViewPr>
      <p:cViewPr varScale="1">
        <p:scale>
          <a:sx n="103" d="100"/>
          <a:sy n="103" d="100"/>
        </p:scale>
        <p:origin x="120" y="3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12/27/2022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66F891-39E4-4949-84B5-293BD1F65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4" name="Rectangle 10"/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7"/>
            <a:ext cx="6117446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7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7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5812317" cy="5687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257175" indent="0" algn="ctr">
              <a:buNone/>
            </a:lvl2pPr>
            <a:lvl3pPr marL="514350" indent="0" algn="ctr">
              <a:buNone/>
            </a:lvl3pPr>
            <a:lvl4pPr marL="771525" indent="0" algn="ctr">
              <a:buNone/>
            </a:lvl4pPr>
            <a:lvl5pPr marL="1028700" indent="0" algn="ctr">
              <a:buNone/>
            </a:lvl5pPr>
            <a:lvl6pPr marL="1285875" indent="0" algn="ctr">
              <a:buNone/>
            </a:lvl6pPr>
            <a:lvl7pPr marL="1543050" indent="0" algn="ctr">
              <a:buNone/>
            </a:lvl7pPr>
            <a:lvl8pPr marL="1800225" indent="0" algn="ctr">
              <a:buNone/>
            </a:lvl8pPr>
            <a:lvl9pPr marL="20574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280025" y="5550204"/>
            <a:ext cx="4273554" cy="790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517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2BBD6FA-A54A-485F-87D9-C9652F586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7" y="1524000"/>
            <a:ext cx="6117446" cy="4684464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80B6937C-32A7-4CC7-BE4A-AB7A564C7186}"/>
              </a:ext>
            </a:extLst>
          </p:cNvPr>
          <p:cNvSpPr/>
          <p:nvPr/>
        </p:nvSpPr>
        <p:spPr>
          <a:xfrm>
            <a:off x="4038600" y="3657600"/>
            <a:ext cx="6637866" cy="165448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DC16F34-8BA1-4A4E-B0D4-81397E1E7CD0}"/>
              </a:ext>
            </a:extLst>
          </p:cNvPr>
          <p:cNvSpPr/>
          <p:nvPr/>
        </p:nvSpPr>
        <p:spPr>
          <a:xfrm>
            <a:off x="4038600" y="3657600"/>
            <a:ext cx="304800" cy="1654481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66A552C8-61F4-43FC-A974-9DE54534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27594"/>
            <a:ext cx="6142566" cy="1280888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050A8B-65E7-4672-9976-F9678AC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69B4C9B-667A-475B-923C-B441E63112E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990600"/>
            <a:ext cx="109728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300915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B309-5F91-4EC3-B303-AAA2C66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303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066799"/>
            <a:ext cx="5486400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066800"/>
            <a:ext cx="5334000" cy="518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BBF6941-949E-4A04-9A27-6C5758225CF1}"/>
              </a:ext>
            </a:extLst>
          </p:cNvPr>
          <p:cNvCxnSpPr/>
          <p:nvPr/>
        </p:nvCxnSpPr>
        <p:spPr>
          <a:xfrm>
            <a:off x="61722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2624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599" y="990600"/>
            <a:ext cx="5885794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n-lt"/>
              </a:defRPr>
            </a:lvl4pPr>
            <a:lvl5pPr>
              <a:defRPr baseline="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866493-C33C-47CF-99CE-6E19EE05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4E9E31A-5EEF-4165-B7AF-A4322917E67F}"/>
              </a:ext>
            </a:extLst>
          </p:cNvPr>
          <p:cNvCxnSpPr>
            <a:cxnSpLocks/>
          </p:cNvCxnSpPr>
          <p:nvPr/>
        </p:nvCxnSpPr>
        <p:spPr>
          <a:xfrm>
            <a:off x="6553200" y="1066800"/>
            <a:ext cx="0" cy="533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5998C65-993E-405E-9986-46ED0956EEA5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85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10972800" cy="73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90599"/>
            <a:ext cx="10972800" cy="54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898949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4DA9BC6-43CA-408A-BEB7-8746EA49C870}"/>
              </a:ext>
            </a:extLst>
          </p:cNvPr>
          <p:cNvSpPr txBox="1">
            <a:spLocks/>
          </p:cNvSpPr>
          <p:nvPr/>
        </p:nvSpPr>
        <p:spPr>
          <a:xfrm>
            <a:off x="4114800" y="6492875"/>
            <a:ext cx="39624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ED38AFC-6FCA-41F0-B286-064BF4E13FFB}"/>
              </a:ext>
            </a:extLst>
          </p:cNvPr>
          <p:cNvSpPr/>
          <p:nvPr/>
        </p:nvSpPr>
        <p:spPr>
          <a:xfrm>
            <a:off x="10972800" y="6521549"/>
            <a:ext cx="37542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Straight Connector 27">
            <a:extLst>
              <a:ext uri="{FF2B5EF4-FFF2-40B4-BE49-F238E27FC236}">
                <a16:creationId xmlns:a16="http://schemas.microsoft.com/office/drawing/2014/main" id="{D59285DE-C1F6-4B21-8CFE-2BDB4A08D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23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Calibri" panose="020F0502020204030204" pitchFamily="34" charset="0"/>
        </a:defRPr>
      </a:lvl5pPr>
      <a:lvl6pPr marL="2571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6pPr>
      <a:lvl7pPr marL="51435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7pPr>
      <a:lvl8pPr marL="77152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8pPr>
      <a:lvl9pPr marL="1028700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153591" indent="-153591" algn="l" rtl="0" eaLnBrk="1" fontAlgn="base" hangingPunct="1">
        <a:spcBef>
          <a:spcPts val="338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C00000"/>
          </a:solidFill>
          <a:latin typeface="+mn-lt"/>
          <a:ea typeface="+mn-ea"/>
          <a:cs typeface="Arial" panose="020B0604020202020204" pitchFamily="34" charset="0"/>
        </a:defRPr>
      </a:lvl1pPr>
      <a:lvl2pPr marL="308075" indent="-153591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462558" indent="-128588" algn="l" rtl="0" eaLnBrk="1" fontAlgn="base" hangingPunct="1">
        <a:spcBef>
          <a:spcPts val="281"/>
        </a:spcBef>
        <a:spcAft>
          <a:spcPct val="0"/>
        </a:spcAft>
        <a:buClr>
          <a:srgbClr val="000000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617042" indent="-128588" algn="l" rtl="0" eaLnBrk="1" fontAlgn="base" hangingPunct="1">
        <a:spcBef>
          <a:spcPts val="225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71525" indent="-128588" algn="l" rtl="0" eaLnBrk="1" fontAlgn="base" hangingPunct="1">
        <a:spcBef>
          <a:spcPts val="169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925830" indent="-102870" algn="l" rtl="0" eaLnBrk="1" latinLnBrk="0" hangingPunct="1">
        <a:spcBef>
          <a:spcPts val="169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028700" indent="-102870" algn="l" rtl="0" eaLnBrk="1" latinLnBrk="0" hangingPunct="1">
        <a:spcBef>
          <a:spcPts val="169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02870" algn="l" rtl="0" eaLnBrk="1" latinLnBrk="0" hangingPunct="1">
        <a:spcBef>
          <a:spcPts val="169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788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234440" indent="-102870" algn="l" rtl="0" eaLnBrk="1" latinLnBrk="0" hangingPunct="1">
        <a:spcBef>
          <a:spcPts val="169"/>
        </a:spcBef>
        <a:buClr>
          <a:srgbClr val="9FB8CD"/>
        </a:buClr>
        <a:buSzPct val="75000"/>
        <a:buFont typeface="Wingdings 3"/>
        <a:buChar char=""/>
        <a:defRPr kumimoji="0" lang="en-US" sz="675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9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mp"/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Relationship Id="rId9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4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分类问题示例</a:t>
            </a:r>
            <a:endParaRPr lang="en-US" altLang="zh-CN"/>
          </a:p>
          <a:p>
            <a:r>
              <a:rPr lang="zh-CN" altLang="en-US"/>
              <a:t>线性分类模型</a:t>
            </a:r>
            <a:endParaRPr lang="en-US" altLang="zh-CN"/>
          </a:p>
          <a:p>
            <a:pPr lvl="1"/>
            <a:r>
              <a:rPr lang="en-US" altLang="zh-CN"/>
              <a:t>Logistic Regression</a:t>
            </a:r>
          </a:p>
          <a:p>
            <a:pPr lvl="1"/>
            <a:r>
              <a:rPr lang="en-US" altLang="zh-CN"/>
              <a:t>Softmax Regression</a:t>
            </a:r>
          </a:p>
          <a:p>
            <a:pPr lvl="1"/>
            <a:r>
              <a:rPr lang="en-US" altLang="zh-CN"/>
              <a:t>Perceptron</a:t>
            </a:r>
          </a:p>
          <a:p>
            <a:pPr lvl="1"/>
            <a:r>
              <a:rPr lang="en-US" altLang="zh-CN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6" name="内容占位符 4" descr="屏幕剪辑">
            <a:extLst>
              <a:ext uri="{FF2B5EF4-FFF2-40B4-BE49-F238E27FC236}">
                <a16:creationId xmlns:a16="http://schemas.microsoft.com/office/drawing/2014/main" id="{9E412BD1-F9C5-4988-86FC-101433C65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85" y="1266486"/>
            <a:ext cx="648743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分类示例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4724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DC6F4C-7B8B-41A5-9E5E-A180C36A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6478480" cy="4800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88841" y="4343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71FCABF-9607-43A6-A69B-7BB1A60C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794074"/>
            <a:ext cx="2574539" cy="5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B1F40-78D9-48E4-BB5A-E5BE6D6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感知器的权重向量的更新方式为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在第𝐾 次更新时感知器的权重向量为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         的上界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         </a:t>
            </a:r>
            <a:r>
              <a:rPr lang="zh-CN" altLang="en-US"/>
              <a:t>的下界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7DE47B-1222-46F9-8872-2A5453BA2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224674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0432A-CF4A-43A1-B853-FE08443F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1600200" cy="706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2D56CB-6313-4806-A72C-C229E9E3A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81400"/>
            <a:ext cx="685800" cy="484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DFF77A-B1C2-4E6B-BA3D-A6080BF5E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685800" cy="4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5" name="内容占位符 3" descr="屏幕剪辑">
            <a:extLst>
              <a:ext uri="{FF2B5EF4-FFF2-40B4-BE49-F238E27FC236}">
                <a16:creationId xmlns:a16="http://schemas.microsoft.com/office/drawing/2014/main" id="{DA6FD12E-896E-4CF3-98F3-B93CB083F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81200" y="1752600"/>
            <a:ext cx="722947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37338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120284-CE46-49EC-A49C-DFA35DB58337}"/>
              </a:ext>
            </a:extLst>
          </p:cNvPr>
          <p:cNvSpPr/>
          <p:nvPr/>
        </p:nvSpPr>
        <p:spPr>
          <a:xfrm>
            <a:off x="5257800" y="2895600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259058"/>
            <a:ext cx="10972800" cy="4873283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font">
      <a:majorFont>
        <a:latin typeface="Helvetica"/>
        <a:ea typeface="微软雅黑"/>
        <a:cs typeface=""/>
      </a:majorFont>
      <a:minorFont>
        <a:latin typeface="Times New Roman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5DDFF489-810C-4640-A13F-DDD18827279A}" vid="{1ADADE9B-649E-4437-BF06-95F7A2A146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18485</TotalTime>
  <Words>1033</Words>
  <Application>Microsoft Office PowerPoint</Application>
  <PresentationFormat>宽屏</PresentationFormat>
  <Paragraphs>222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3" baseType="lpstr">
      <vt:lpstr>STIX Two Math</vt:lpstr>
      <vt:lpstr>华文楷体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Times New Roman</vt:lpstr>
      <vt:lpstr>Wingdings</vt:lpstr>
      <vt:lpstr>Wingdings 3</vt:lpstr>
      <vt:lpstr>my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Leon David</cp:lastModifiedBy>
  <cp:revision>1934</cp:revision>
  <dcterms:created xsi:type="dcterms:W3CDTF">2009-03-19T21:17:53Z</dcterms:created>
  <dcterms:modified xsi:type="dcterms:W3CDTF">2022-12-27T05:43:18Z</dcterms:modified>
</cp:coreProperties>
</file>